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9" d="100"/>
          <a:sy n="79" d="100"/>
        </p:scale>
        <p:origin x="338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285922" cy="28208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525979"/>
            <a:ext cx="4286015" cy="44023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3646" y="0"/>
            <a:ext cx="4108753" cy="69285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928514"/>
            <a:ext cx="7772400" cy="312988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>
              <a:alpha val="60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42" y="357434"/>
            <a:ext cx="693089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0" b="1" spc="-425" dirty="0">
                <a:solidFill>
                  <a:srgbClr val="B51700"/>
                </a:solidFill>
                <a:latin typeface="Impact"/>
                <a:cs typeface="Impact"/>
              </a:rPr>
              <a:t>21</a:t>
            </a:r>
            <a:endParaRPr sz="200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942" y="304800"/>
            <a:ext cx="2629258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70" dirty="0">
                <a:solidFill>
                  <a:srgbClr val="212121"/>
                </a:solidFill>
                <a:latin typeface="Impact"/>
                <a:cs typeface="Impact"/>
              </a:rPr>
              <a:t>SEPTEMBER</a:t>
            </a:r>
            <a:endParaRPr sz="380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002" y="1670371"/>
            <a:ext cx="553998" cy="1183639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40" dirty="0">
                <a:solidFill>
                  <a:srgbClr val="FFFFFF"/>
                </a:solidFill>
                <a:latin typeface="Impact"/>
                <a:cs typeface="Impact"/>
              </a:rPr>
              <a:t>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209" y="4509293"/>
            <a:ext cx="3230245" cy="52762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822325">
              <a:lnSpc>
                <a:spcPts val="3520"/>
              </a:lnSpc>
              <a:spcBef>
                <a:spcPts val="880"/>
              </a:spcBef>
            </a:pPr>
            <a:r>
              <a:rPr sz="3600" b="1" dirty="0">
                <a:solidFill>
                  <a:srgbClr val="B51700"/>
                </a:solidFill>
                <a:latin typeface="Impact"/>
                <a:cs typeface="Impact"/>
              </a:rPr>
              <a:t>WHY </a:t>
            </a:r>
            <a:r>
              <a:rPr sz="3600" b="1" spc="-10" dirty="0">
                <a:solidFill>
                  <a:srgbClr val="B51700"/>
                </a:solidFill>
                <a:latin typeface="Impact"/>
                <a:cs typeface="Impact"/>
              </a:rPr>
              <a:t>BECOME </a:t>
            </a:r>
            <a:r>
              <a:rPr sz="3600" b="1" dirty="0">
                <a:solidFill>
                  <a:srgbClr val="B51700"/>
                </a:solidFill>
                <a:latin typeface="Impact"/>
                <a:cs typeface="Impact"/>
              </a:rPr>
              <a:t>AN</a:t>
            </a:r>
            <a:r>
              <a:rPr sz="3600" b="1" spc="-5" dirty="0">
                <a:solidFill>
                  <a:srgbClr val="B51700"/>
                </a:solidFill>
                <a:latin typeface="Impact"/>
                <a:cs typeface="Impact"/>
              </a:rPr>
              <a:t> </a:t>
            </a:r>
            <a:r>
              <a:rPr sz="3600" b="1" dirty="0">
                <a:solidFill>
                  <a:srgbClr val="B51700"/>
                </a:solidFill>
                <a:latin typeface="Impact"/>
                <a:cs typeface="Impact"/>
              </a:rPr>
              <a:t>ALL </a:t>
            </a:r>
            <a:r>
              <a:rPr sz="3600" b="1" spc="-10" dirty="0">
                <a:solidFill>
                  <a:srgbClr val="B51700"/>
                </a:solidFill>
                <a:latin typeface="Impact"/>
                <a:cs typeface="Impact"/>
              </a:rPr>
              <a:t>STAR?</a:t>
            </a:r>
            <a:endParaRPr sz="36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solidFill>
                  <a:srgbClr val="0951A9"/>
                </a:solidFill>
                <a:latin typeface="Helvetica Neue"/>
                <a:cs typeface="Helvetica Neue"/>
              </a:rPr>
              <a:t>SELF-</a:t>
            </a: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CONFIDENCE: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Through</a:t>
            </a:r>
            <a:r>
              <a:rPr sz="1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performance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and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goal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setting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TEAMWORK: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Work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with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others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towards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common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goal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RESPONSIBILITY: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Be accountable to your </a:t>
            </a:r>
            <a:r>
              <a:rPr sz="1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team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RESPECT: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For</a:t>
            </a:r>
            <a:r>
              <a:rPr sz="1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yourself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and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everyone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around</a:t>
            </a:r>
            <a:r>
              <a:rPr sz="1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HelveticaNeue-Light"/>
                <a:cs typeface="HelveticaNeue-Light"/>
              </a:rPr>
              <a:t>you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DISCIPLINE: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Values</a:t>
            </a:r>
            <a:r>
              <a:rPr sz="1400" spc="-3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and</a:t>
            </a:r>
            <a:r>
              <a:rPr sz="1400" spc="-2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time</a:t>
            </a:r>
            <a:r>
              <a:rPr sz="1400" spc="-2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management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STRENGTH: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Mental and 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physical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SOCIAL: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Meet new 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friends</a:t>
            </a:r>
            <a:endParaRPr sz="14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0951A9"/>
                </a:solidFill>
                <a:latin typeface="Helvetica Neue"/>
                <a:cs typeface="Helvetica Neue"/>
              </a:rPr>
              <a:t>FAMILY:</a:t>
            </a:r>
            <a:endParaRPr sz="14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That’s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what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All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dirty="0">
                <a:solidFill>
                  <a:srgbClr val="212121"/>
                </a:solidFill>
                <a:latin typeface="HelveticaNeue-Light"/>
                <a:cs typeface="HelveticaNeue-Light"/>
              </a:rPr>
              <a:t>Star</a:t>
            </a:r>
            <a:r>
              <a:rPr sz="1400" spc="-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HelveticaNeue-Light"/>
                <a:cs typeface="HelveticaNeue-Light"/>
              </a:rPr>
              <a:t>is!</a:t>
            </a:r>
            <a:endParaRPr sz="1400">
              <a:latin typeface="HelveticaNeue-Light"/>
              <a:cs typeface="HelveticaNeue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7848" y="249687"/>
            <a:ext cx="4504551" cy="2010410"/>
          </a:xfrm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12700" marR="5080">
              <a:lnSpc>
                <a:spcPct val="71400"/>
              </a:lnSpc>
              <a:spcBef>
                <a:spcPts val="2705"/>
              </a:spcBef>
            </a:pPr>
            <a:r>
              <a:rPr sz="7600" b="1" spc="-90" dirty="0">
                <a:solidFill>
                  <a:srgbClr val="0951A9"/>
                </a:solidFill>
                <a:latin typeface="Impact"/>
                <a:cs typeface="Impact"/>
              </a:rPr>
              <a:t>MARK </a:t>
            </a:r>
            <a:r>
              <a:rPr sz="7600" b="1" spc="-20" dirty="0">
                <a:solidFill>
                  <a:srgbClr val="0951A9"/>
                </a:solidFill>
                <a:latin typeface="Impact"/>
                <a:cs typeface="Impact"/>
              </a:rPr>
              <a:t>YOUR</a:t>
            </a:r>
            <a:endParaRPr sz="7600" dirty="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7849" y="1945988"/>
            <a:ext cx="450455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b="1" spc="-80" dirty="0">
                <a:solidFill>
                  <a:srgbClr val="0951A9"/>
                </a:solidFill>
                <a:latin typeface="Impact"/>
                <a:cs typeface="Impact"/>
              </a:rPr>
              <a:t>CALENDAR!</a:t>
            </a:r>
            <a:endParaRPr sz="7600" dirty="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99" y="3137398"/>
            <a:ext cx="7277099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212121"/>
                </a:solidFill>
                <a:latin typeface="Impact"/>
                <a:cs typeface="Impact"/>
              </a:rPr>
              <a:t>NATIONAL</a:t>
            </a:r>
            <a:r>
              <a:rPr sz="3600" b="1" spc="-125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spc="-55" dirty="0">
                <a:solidFill>
                  <a:srgbClr val="212121"/>
                </a:solidFill>
                <a:latin typeface="Impact"/>
                <a:cs typeface="Impact"/>
              </a:rPr>
              <a:t>ALL</a:t>
            </a:r>
            <a:r>
              <a:rPr sz="3600" b="1" spc="-120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spc="-95" dirty="0">
                <a:solidFill>
                  <a:srgbClr val="212121"/>
                </a:solidFill>
                <a:latin typeface="Impact"/>
                <a:cs typeface="Impact"/>
              </a:rPr>
              <a:t>STAR</a:t>
            </a:r>
            <a:r>
              <a:rPr sz="3600" b="1" spc="-125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spc="-65" dirty="0">
                <a:solidFill>
                  <a:srgbClr val="212121"/>
                </a:solidFill>
                <a:latin typeface="Impact"/>
                <a:cs typeface="Impact"/>
              </a:rPr>
              <a:t>CHEER</a:t>
            </a:r>
            <a:r>
              <a:rPr sz="3600" b="1" spc="-120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dirty="0">
                <a:solidFill>
                  <a:srgbClr val="212121"/>
                </a:solidFill>
                <a:latin typeface="Impact"/>
                <a:cs typeface="Impact"/>
              </a:rPr>
              <a:t>&amp;</a:t>
            </a:r>
            <a:r>
              <a:rPr sz="3600" b="1" spc="-125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spc="-65" dirty="0">
                <a:solidFill>
                  <a:srgbClr val="212121"/>
                </a:solidFill>
                <a:latin typeface="Impact"/>
                <a:cs typeface="Impact"/>
              </a:rPr>
              <a:t>DANCE</a:t>
            </a:r>
            <a:r>
              <a:rPr sz="3600" b="1" spc="-120" dirty="0">
                <a:solidFill>
                  <a:srgbClr val="212121"/>
                </a:solidFill>
                <a:latin typeface="Impact"/>
                <a:cs typeface="Impact"/>
              </a:rPr>
              <a:t> </a:t>
            </a:r>
            <a:r>
              <a:rPr sz="3600" b="1" spc="-25" dirty="0">
                <a:solidFill>
                  <a:srgbClr val="212121"/>
                </a:solidFill>
                <a:latin typeface="Impact"/>
                <a:cs typeface="Impact"/>
              </a:rPr>
              <a:t>DAY</a:t>
            </a:r>
            <a:endParaRPr sz="3600" dirty="0">
              <a:latin typeface="Impact"/>
              <a:cs typeface="Impact"/>
            </a:endParaRPr>
          </a:p>
          <a:p>
            <a:pPr marL="12700" marR="5080">
              <a:lnSpc>
                <a:spcPts val="2330"/>
              </a:lnSpc>
              <a:spcBef>
                <a:spcPts val="325"/>
              </a:spcBef>
            </a:pP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When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All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Star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unites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across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the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country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for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a</a:t>
            </a:r>
            <a:r>
              <a:rPr sz="2400" spc="-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day </a:t>
            </a:r>
            <a:r>
              <a:rPr sz="2400" spc="-25" dirty="0">
                <a:solidFill>
                  <a:srgbClr val="212121"/>
                </a:solidFill>
                <a:latin typeface="HelveticaNeue-Light"/>
                <a:cs typeface="HelveticaNeue-Light"/>
              </a:rPr>
              <a:t>of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cheer</a:t>
            </a:r>
            <a:r>
              <a:rPr sz="2400" spc="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and</a:t>
            </a:r>
            <a:r>
              <a:rPr sz="2400" spc="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dance,</a:t>
            </a:r>
            <a:r>
              <a:rPr sz="2400" spc="5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togetherness</a:t>
            </a:r>
            <a:r>
              <a:rPr sz="2400" spc="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dirty="0">
                <a:solidFill>
                  <a:srgbClr val="212121"/>
                </a:solidFill>
                <a:latin typeface="HelveticaNeue-Light"/>
                <a:cs typeface="HelveticaNeue-Light"/>
              </a:rPr>
              <a:t>and</a:t>
            </a:r>
            <a:r>
              <a:rPr sz="2400" spc="10" dirty="0">
                <a:solidFill>
                  <a:srgbClr val="212121"/>
                </a:solidFill>
                <a:latin typeface="HelveticaNeue-Light"/>
                <a:cs typeface="HelveticaNeue-Light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HelveticaNeue-Light"/>
                <a:cs typeface="HelveticaNeue-Light"/>
              </a:rPr>
              <a:t>fun!</a:t>
            </a:r>
            <a:endParaRPr sz="2400" dirty="0">
              <a:latin typeface="HelveticaNeue-Light"/>
              <a:cs typeface="HelveticaNeue-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239" y="8914208"/>
            <a:ext cx="1145604" cy="8630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21159" y="4495800"/>
            <a:ext cx="3561715" cy="5307330"/>
            <a:chOff x="3821159" y="4472835"/>
            <a:chExt cx="3561715" cy="53073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1159" y="4482454"/>
              <a:ext cx="3561495" cy="52972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75040" y="4510935"/>
              <a:ext cx="3453765" cy="5189855"/>
            </a:xfrm>
            <a:custGeom>
              <a:avLst/>
              <a:gdLst/>
              <a:ahLst/>
              <a:cxnLst/>
              <a:rect l="l" t="t" r="r" b="b"/>
              <a:pathLst>
                <a:path w="3453765" h="5189855">
                  <a:moveTo>
                    <a:pt x="0" y="0"/>
                  </a:moveTo>
                  <a:lnTo>
                    <a:pt x="3453731" y="0"/>
                  </a:lnTo>
                  <a:lnTo>
                    <a:pt x="3453731" y="5189448"/>
                  </a:lnTo>
                  <a:lnTo>
                    <a:pt x="0" y="5189448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CB3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88063" y="0"/>
            <a:ext cx="2884805" cy="3286125"/>
            <a:chOff x="4888063" y="0"/>
            <a:chExt cx="2884805" cy="328612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063" y="0"/>
              <a:ext cx="2884336" cy="32856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6063" y="0"/>
              <a:ext cx="2029769" cy="2136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94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Helvetica Neue</vt:lpstr>
      <vt:lpstr>HelveticaNeue-Light</vt:lpstr>
      <vt:lpstr>Impact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NASCDD FLYER 2024 7:24</dc:title>
  <cp:lastModifiedBy>cheryl paquette</cp:lastModifiedBy>
  <cp:revision>1</cp:revision>
  <dcterms:created xsi:type="dcterms:W3CDTF">2024-07-24T16:44:40Z</dcterms:created>
  <dcterms:modified xsi:type="dcterms:W3CDTF">2024-07-24T16:50:01Z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2024-07-24T00:00:00Z</vt:filetime>
  </property>
  <property fmtid="{D5CDD505-2E9C-101B-9397-08002B2CF9AE}" pid="3" name="Creator">
    <vt:lpwstr>Pages</vt:lpwstr>
  </property>
  <property fmtid="{D5CDD505-2E9C-101B-9397-08002B2CF9AE}" pid="4" name="LastSaved">
    <vt:filetime>2024-07-24T00:00:00Z</vt:filetime>
  </property>
  <property fmtid="{D5CDD505-2E9C-101B-9397-08002B2CF9AE}" pid="5" name="Producer">
    <vt:lpwstr>macOS Version 14.5 (Build 23F79) Quartz PDFContext</vt:lpwstr>
  </property>
</Properties>
</file>